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7"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emanthsubramaniyan/Hemanth-S-au810021102015.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IN" sz="2000" b="1" dirty="0">
                <a:solidFill>
                  <a:srgbClr val="2F5496"/>
                </a:solidFill>
                <a:latin typeface="Arial"/>
                <a:ea typeface="Arial"/>
                <a:cs typeface="Arial"/>
                <a:sym typeface="Arial"/>
              </a:rPr>
              <a:t>Hemanth </a:t>
            </a:r>
            <a:r>
              <a:rPr lang="en-US" sz="2000" b="1" dirty="0">
                <a:solidFill>
                  <a:srgbClr val="2F5496"/>
                </a:solidFill>
                <a:latin typeface="Arial"/>
                <a:ea typeface="Arial"/>
                <a:cs typeface="Arial"/>
                <a:sym typeface="Arial"/>
              </a:rPr>
              <a:t>S – AU8100211</a:t>
            </a:r>
            <a:r>
              <a:rPr lang="en-IN" sz="2000" b="1" dirty="0">
                <a:solidFill>
                  <a:srgbClr val="2F5496"/>
                </a:solidFill>
                <a:latin typeface="Arial"/>
                <a:ea typeface="Arial"/>
                <a:cs typeface="Arial"/>
                <a:sym typeface="Arial"/>
              </a:rPr>
              <a:t>02015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2F5496"/>
                </a:solidFill>
                <a:latin typeface="Arial"/>
                <a:ea typeface="Arial"/>
                <a:cs typeface="Arial"/>
                <a:sym typeface="Arial"/>
              </a:rPr>
              <a:t>Guided By: Ramar Bose</a:t>
            </a:r>
            <a:endParaRPr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5F0C77AE-7550-758B-0FB7-3BB0DBCB6E3D}"/>
              </a:ext>
            </a:extLst>
          </p:cNvPr>
          <p:cNvSpPr>
            <a:spLocks noGrp="1"/>
          </p:cNvSpPr>
          <p:nvPr>
            <p:ph type="subTitle" idx="1"/>
          </p:nvPr>
        </p:nvSpPr>
        <p:spPr/>
        <p:txBody>
          <a:bodyPr/>
          <a:lstStyle/>
          <a:p>
            <a:r>
              <a:rPr lang="en-US" dirty="0">
                <a:hlinkClick r:id="rId3"/>
              </a:rPr>
              <a:t>https://github.com/Hemanthsubramaniyan/Hemanth-S-au810021102015.git</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7994DF-96E4-9B59-205D-2EB791E37AAD}"/>
              </a:ext>
            </a:extLst>
          </p:cNvPr>
          <p:cNvSpPr>
            <a:spLocks noGrp="1"/>
          </p:cNvSpPr>
          <p:nvPr>
            <p:ph type="body" idx="1"/>
          </p:nvPr>
        </p:nvSpPr>
        <p:spPr/>
        <p:txBody>
          <a:bodyPr/>
          <a:lstStyle/>
          <a:p>
            <a:endParaRPr lang="en-US"/>
          </a:p>
        </p:txBody>
      </p:sp>
      <p:sp>
        <p:nvSpPr>
          <p:cNvPr id="5" name="Google Shape;135;p19">
            <a:extLst>
              <a:ext uri="{FF2B5EF4-FFF2-40B4-BE49-F238E27FC236}">
                <a16:creationId xmlns:a16="http://schemas.microsoft.com/office/drawing/2014/main" id="{E0DB96C2-ABC2-0EBB-849B-FA7D60A50EC4}"/>
              </a:ext>
            </a:extLst>
          </p:cNvPr>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lang="en-US" sz="3600" dirty="0">
              <a:solidFill>
                <a:schemeClr val="accent1"/>
              </a:solidFill>
            </a:endParaRPr>
          </a:p>
        </p:txBody>
      </p:sp>
      <p:pic>
        <p:nvPicPr>
          <p:cNvPr id="6" name="1000028331.mp4">
            <a:hlinkClick r:id="" action="ppaction://media"/>
            <a:extLst>
              <a:ext uri="{FF2B5EF4-FFF2-40B4-BE49-F238E27FC236}">
                <a16:creationId xmlns:a16="http://schemas.microsoft.com/office/drawing/2014/main" id="{E5B89A87-965F-07CD-AC1F-4E5ACF28A1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825625"/>
            <a:ext cx="10664371" cy="4829175"/>
          </a:xfrm>
          <a:prstGeom prst="rect">
            <a:avLst/>
          </a:prstGeom>
        </p:spPr>
      </p:pic>
    </p:spTree>
    <p:extLst>
      <p:ext uri="{BB962C8B-B14F-4D97-AF65-F5344CB8AC3E}">
        <p14:creationId xmlns:p14="http://schemas.microsoft.com/office/powerpoint/2010/main" val="309573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3</cp:revision>
  <dcterms:modified xsi:type="dcterms:W3CDTF">2024-04-19T08:57:12Z</dcterms:modified>
</cp:coreProperties>
</file>